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0" y="3197225"/>
            <a:ext cx="4381500" cy="46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268730"/>
            <a:ext cx="109537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2150" y="342900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0695" y="4533900"/>
            <a:ext cx="48133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1492250"/>
            <a:ext cx="9582150" cy="387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0990" y="1492250"/>
            <a:ext cx="81978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4455" y="2048510"/>
            <a:ext cx="83439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8130" y="3221990"/>
            <a:ext cx="5148580" cy="2195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574800"/>
            <a:ext cx="1097915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3275" y="2701925"/>
            <a:ext cx="4178300" cy="2684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2025-12-17T00:56:43Z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